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381DAD-3653-403E-A9BA-3B0AFAA99AA4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671465-CDA7-457B-927F-3B3471A18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3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671465-CDA7-457B-927F-3B3471A1840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26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AF1C-E116-4ECF-B6D7-36D6D7381553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A7F3-E3D3-40FA-B76F-3A61422EB8FD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GRDS Web Organisatio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60648"/>
            <a:ext cx="38100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905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AF1C-E116-4ECF-B6D7-36D6D7381553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A7F3-E3D3-40FA-B76F-3A61422EB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13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AF1C-E116-4ECF-B6D7-36D6D7381553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A7F3-E3D3-40FA-B76F-3A61422EB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956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AF1C-E116-4ECF-B6D7-36D6D7381553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A7F3-E3D3-40FA-B76F-3A61422EB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12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AF1C-E116-4ECF-B6D7-36D6D7381553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A7F3-E3D3-40FA-B76F-3A61422EB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73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AF1C-E116-4ECF-B6D7-36D6D7381553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A7F3-E3D3-40FA-B76F-3A61422EB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98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AF1C-E116-4ECF-B6D7-36D6D7381553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A7F3-E3D3-40FA-B76F-3A61422EB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4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AF1C-E116-4ECF-B6D7-36D6D7381553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A7F3-E3D3-40FA-B76F-3A61422EB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6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AF1C-E116-4ECF-B6D7-36D6D7381553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A7F3-E3D3-40FA-B76F-3A61422EB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5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AF1C-E116-4ECF-B6D7-36D6D7381553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A7F3-E3D3-40FA-B76F-3A61422EB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55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AF1C-E116-4ECF-B6D7-36D6D7381553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A7F3-E3D3-40FA-B76F-3A61422EB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5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4AF1C-E116-4ECF-B6D7-36D6D7381553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4A7F3-E3D3-40FA-B76F-3A61422EB8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GRDS Web Organisation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60648"/>
            <a:ext cx="38100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727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Present your Paper/Research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Eurasia Research Conference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Secretariat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2" name="Picture 4" descr="C:\Users\joy\Downloads\Eurasi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74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52"/>
    </mc:Choice>
    <mc:Fallback xmlns="">
      <p:transition spd="slow" advTm="585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paper may be presented in any of the three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/>
          </a:bodyPr>
          <a:lstStyle/>
          <a:p>
            <a:r>
              <a:rPr lang="en-US" sz="5400" dirty="0" smtClean="0"/>
              <a:t>Oral</a:t>
            </a:r>
          </a:p>
          <a:p>
            <a:r>
              <a:rPr lang="en-US" sz="5400" dirty="0"/>
              <a:t>P</a:t>
            </a:r>
            <a:r>
              <a:rPr lang="en-US" sz="5400" dirty="0" smtClean="0"/>
              <a:t>oster </a:t>
            </a:r>
            <a:endParaRPr lang="en-US" sz="5400" dirty="0"/>
          </a:p>
          <a:p>
            <a:r>
              <a:rPr lang="en-US" sz="5400" dirty="0"/>
              <a:t>V</a:t>
            </a:r>
            <a:r>
              <a:rPr lang="en-US" sz="5400" dirty="0" smtClean="0"/>
              <a:t>ideo </a:t>
            </a:r>
            <a:endParaRPr lang="en-US" sz="5400" dirty="0"/>
          </a:p>
        </p:txBody>
      </p:sp>
      <p:pic>
        <p:nvPicPr>
          <p:cNvPr id="3074" name="Picture 2" descr="C:\Users\joy\Downloads\Eurasi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729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51"/>
    </mc:Choice>
    <mc:Fallback xmlns="">
      <p:transition spd="slow" advTm="435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5368" y="404664"/>
            <a:ext cx="533441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Oral Presentation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94" b="2864"/>
          <a:stretch/>
        </p:blipFill>
        <p:spPr bwMode="auto">
          <a:xfrm>
            <a:off x="5945832" y="1844824"/>
            <a:ext cx="2923947" cy="43586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5698976" cy="464137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800" dirty="0"/>
              <a:t>We encourage our participants to adopt a crisp 10 Minutes Presentation Format. </a:t>
            </a:r>
          </a:p>
          <a:p>
            <a:pPr marL="0" lvl="0" indent="0">
              <a:buNone/>
            </a:pP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1 Minute: Self Introduction and Topic</a:t>
            </a:r>
          </a:p>
          <a:p>
            <a:pPr marL="0" lvl="0" indent="0">
              <a:buNone/>
            </a:pPr>
            <a:r>
              <a:rPr lang="en-US" sz="2800" dirty="0"/>
              <a:t>2 Minutes: Problem Area/ Need of Research</a:t>
            </a:r>
          </a:p>
          <a:p>
            <a:pPr marL="0" lvl="0" indent="0">
              <a:buNone/>
            </a:pPr>
            <a:r>
              <a:rPr lang="en-US" sz="2800" dirty="0"/>
              <a:t>2 Minutes: Inputs/ Efforts/ Methodology</a:t>
            </a:r>
          </a:p>
          <a:p>
            <a:pPr marL="0" lvl="0" indent="0">
              <a:buNone/>
            </a:pPr>
            <a:r>
              <a:rPr lang="en-US" sz="2800" dirty="0"/>
              <a:t>2 Minutes: Outputs</a:t>
            </a:r>
          </a:p>
          <a:p>
            <a:pPr marL="0" lvl="0" indent="0">
              <a:buNone/>
            </a:pPr>
            <a:r>
              <a:rPr lang="en-US" sz="2800" dirty="0"/>
              <a:t>1 Minute: Take </a:t>
            </a:r>
            <a:r>
              <a:rPr lang="en-US" sz="2800" dirty="0" smtClean="0"/>
              <a:t>Always </a:t>
            </a:r>
            <a:endParaRPr lang="en-US" sz="2800" dirty="0"/>
          </a:p>
          <a:p>
            <a:pPr marL="0" lvl="0" indent="0">
              <a:buNone/>
            </a:pPr>
            <a:r>
              <a:rPr lang="en-US" sz="2800" dirty="0"/>
              <a:t>2 Minutes: Discussion</a:t>
            </a:r>
          </a:p>
          <a:p>
            <a:pPr marL="0" indent="0" algn="just">
              <a:buNone/>
            </a:pPr>
            <a:r>
              <a:rPr lang="en-US" sz="2800" dirty="0"/>
              <a:t/>
            </a:r>
            <a:br>
              <a:rPr lang="en-US" sz="2800" dirty="0"/>
            </a:br>
            <a:r>
              <a:rPr lang="en-US" dirty="0"/>
              <a:t>This format is tried and tested, and makes the sessions very meaningful, rather than monotonous and full of slumber. Knowledgeable participants, but with poor soft-skills also find it easy to present. This format provides more time for networking and discussions and idea sharing, which are the core purpose of our conferences.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098" name="Picture 2" descr="C:\Users\joy\Downloads\Eurasi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45430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570"/>
    </mc:Choice>
    <mc:Fallback xmlns="">
      <p:transition spd="slow" advTm="185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982" y="1484784"/>
            <a:ext cx="7235362" cy="1143000"/>
          </a:xfrm>
        </p:spPr>
        <p:txBody>
          <a:bodyPr/>
          <a:lstStyle/>
          <a:p>
            <a:pPr algn="l"/>
            <a:r>
              <a:rPr lang="en-US" dirty="0" smtClean="0"/>
              <a:t>            </a:t>
            </a:r>
            <a:r>
              <a:rPr lang="en-US" b="1" dirty="0" smtClean="0"/>
              <a:t>Poster Presentation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A</a:t>
            </a:r>
            <a:r>
              <a:rPr lang="en-US" sz="2800" dirty="0" smtClean="0"/>
              <a:t>ll you have to do is to make a poster on soft copy/hard copy. </a:t>
            </a:r>
          </a:p>
          <a:p>
            <a:r>
              <a:rPr lang="en-US" sz="2800" dirty="0" smtClean="0"/>
              <a:t>We would project the soft copy on the LCD projector for 5-10 minutes. If the author brings the poster, we would be attaching it to the board for its display.</a:t>
            </a:r>
          </a:p>
          <a:p>
            <a:r>
              <a:rPr lang="en-US" sz="2800" dirty="0" smtClean="0"/>
              <a:t>If anybody has some queries they may ask you to clarify.</a:t>
            </a:r>
            <a:endParaRPr lang="en-US" sz="2800" dirty="0"/>
          </a:p>
        </p:txBody>
      </p:sp>
      <p:pic>
        <p:nvPicPr>
          <p:cNvPr id="5122" name="Picture 2" descr="C:\Users\joy\Downloads\Eurasi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270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487"/>
    </mc:Choice>
    <mc:Fallback xmlns="">
      <p:transition spd="slow" advTm="25487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Sample Poster</a:t>
            </a:r>
            <a:endParaRPr lang="en-US" dirty="0"/>
          </a:p>
        </p:txBody>
      </p:sp>
      <p:pic>
        <p:nvPicPr>
          <p:cNvPr id="1032" name="Picture 8" descr="E:\New folder\Photos_GRDS_ICBELSH_18th June 2014\Dr.Krishna's Camera\DSC0497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22" y="2470136"/>
            <a:ext cx="7416824" cy="4171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joy\Downloads\Eurasi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0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3045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06"/>
    </mc:Choice>
    <mc:Fallback xmlns="">
      <p:transition spd="slow" advTm="14906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Video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Y</a:t>
            </a:r>
            <a:r>
              <a:rPr lang="en-US" dirty="0" smtClean="0"/>
              <a:t>ou may just make a video of presentation</a:t>
            </a:r>
          </a:p>
          <a:p>
            <a:r>
              <a:rPr lang="en-US" dirty="0" smtClean="0"/>
              <a:t>The presenter may be: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The author/co-author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Your colleague/friend </a:t>
            </a:r>
          </a:p>
          <a:p>
            <a:pPr marL="0" indent="0">
              <a:buNone/>
            </a:pPr>
            <a:r>
              <a:rPr lang="en-US" dirty="0" smtClean="0"/>
              <a:t>Please make sure that it is audible/ interesting /understandable.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This would be run on the projector with audio speakers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i="1" dirty="0"/>
              <a:t>You may record on your HD Phone/ Camera in a closed room with proper lighting, any friend/ colleague/ expert to present your research in our unique 10 minute presentation format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146" name="Picture 2" descr="C:\Users\joy\Downloads\Eurasi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707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00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907"/>
    </mc:Choice>
    <mc:Fallback xmlns="">
      <p:transition spd="slow" advTm="2290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747838"/>
            <a:ext cx="3810000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Any queries please email on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info@eurasiaresearch.org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611" y="260648"/>
            <a:ext cx="2667000" cy="904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 descr="C:\Users\joy\Downloads\Eurasi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297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00"/>
    </mc:Choice>
    <mc:Fallback xmlns="">
      <p:transition spd="slow" advTm="570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140</TotalTime>
  <Words>177</Words>
  <Application>Microsoft Office PowerPoint</Application>
  <PresentationFormat>On-screen Show (4:3)</PresentationFormat>
  <Paragraphs>39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How to Present your Paper/Research</vt:lpstr>
      <vt:lpstr> The paper may be presented in any of the three modes</vt:lpstr>
      <vt:lpstr> Oral Presentation</vt:lpstr>
      <vt:lpstr>            Poster Presentation</vt:lpstr>
      <vt:lpstr>              Sample Poster</vt:lpstr>
      <vt:lpstr>                   Video Presentations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Nandita Gupta</dc:creator>
  <cp:lastModifiedBy>joy</cp:lastModifiedBy>
  <cp:revision>40</cp:revision>
  <dcterms:created xsi:type="dcterms:W3CDTF">2014-07-04T12:38:47Z</dcterms:created>
  <dcterms:modified xsi:type="dcterms:W3CDTF">2017-12-12T05:39:37Z</dcterms:modified>
</cp:coreProperties>
</file>